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57" r:id="rId5"/>
    <p:sldId id="264" r:id="rId6"/>
    <p:sldId id="265" r:id="rId7"/>
    <p:sldId id="261" r:id="rId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ce" initials="B" lastIdx="1" clrIdx="0">
    <p:extLst>
      <p:ext uri="{19B8F6BF-5375-455C-9EA6-DF929625EA0E}">
        <p15:presenceInfo xmlns:p15="http://schemas.microsoft.com/office/powerpoint/2012/main" userId="Benc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7C3DCA2-6C4F-4E3B-94C5-ED36E1D003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13B86882-D8AB-4507-A29A-12B0378A94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7DD0DAF-B701-40AC-BE03-ADC8F96F3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FF3A3-8392-41AA-B288-3B57947CF520}" type="datetimeFigureOut">
              <a:rPr lang="hu-HU" smtClean="0"/>
              <a:t>2026. 06. 10.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926AE5E-019D-46D0-B821-B5AECBA7D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BB372A2-EC54-451B-B2EE-4E189E103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67C13-37C4-494C-9154-59A68594BB2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02548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F6B3C9C-BC43-489C-8BEE-D2781A7E4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FF1D1199-9EB8-4BD3-A534-219E06788A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3331460-9F16-46AF-A80B-E2996440F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FF3A3-8392-41AA-B288-3B57947CF520}" type="datetimeFigureOut">
              <a:rPr lang="hu-HU" smtClean="0"/>
              <a:t>2026. 06. 10.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AAFEE95-E771-4DAE-9548-B9F3D7647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9EE05AC-4D52-4B16-95E4-724A888A2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67C13-37C4-494C-9154-59A68594BB2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7042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9BE0A267-F760-4369-B4C9-9B44E90411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A737615A-3242-40BE-8A88-DC8A798524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52D90A2-6DB3-408E-BBB7-7300C5357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FF3A3-8392-41AA-B288-3B57947CF520}" type="datetimeFigureOut">
              <a:rPr lang="hu-HU" smtClean="0"/>
              <a:t>2026. 06. 10.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C4E9293-34FB-431C-A53B-8BE91D0F4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F688261-5707-417B-9A30-AA5145ED3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67C13-37C4-494C-9154-59A68594BB2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36492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80CE609-64A8-4EEC-A6E6-EEAACD446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90BD9FC-BC11-4C31-811D-A69A8BE10E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22E9E5F-EB4F-4D14-B87D-A92843797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FF3A3-8392-41AA-B288-3B57947CF520}" type="datetimeFigureOut">
              <a:rPr lang="hu-HU" smtClean="0"/>
              <a:t>2026. 06. 10.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232DCC3-9CC1-451B-BB16-E99EC6096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A18B401-CA0B-439F-B9E6-2D2765EB8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67C13-37C4-494C-9154-59A68594BB2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4450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21C8B7C-B048-4548-8350-1706AC3C8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04087F5-34D9-4757-AE31-12815E919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A600BF1-9E86-47A0-9209-82D7D670C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FF3A3-8392-41AA-B288-3B57947CF520}" type="datetimeFigureOut">
              <a:rPr lang="hu-HU" smtClean="0"/>
              <a:t>2026. 06. 10.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9C66D19-40EC-407F-A661-7501A45A1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8CAB82A-B341-4008-A7A9-271F8DD7F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67C13-37C4-494C-9154-59A68594BB2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4258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8A69F8F-CE51-41A1-8EBB-ADBB70EDA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C274E54-AF35-4971-85CA-E50E7EDEFB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10D888A4-5DD9-463C-A9C4-44E646E302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5B6C8ECC-AC0B-4D17-9D7F-ABD76DFCD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FF3A3-8392-41AA-B288-3B57947CF520}" type="datetimeFigureOut">
              <a:rPr lang="hu-HU" smtClean="0"/>
              <a:t>2026. 06. 10.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C2DF46E-D806-48BE-A574-6E50DA54A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E89F86DC-601C-4910-8F76-BB8CE09BD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67C13-37C4-494C-9154-59A68594BB2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6379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2765B6C-FAE4-46F7-A019-1BC81528C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F5AFD3A-C86C-4787-B153-94A26F4F7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3B3369F-2212-4B1F-AE67-3981582858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E774AB20-5B32-40FD-B844-4E1474947F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28BEC2D3-873E-48B9-898E-44D11320EC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FBBAEF67-37EB-42AC-B97E-8B1EB1DC5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FF3A3-8392-41AA-B288-3B57947CF520}" type="datetimeFigureOut">
              <a:rPr lang="hu-HU" smtClean="0"/>
              <a:t>2026. 06. 10.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DF637030-DCDC-4A38-93AC-F73646C2D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A5C5773E-D148-416B-ACAE-4303AE77E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67C13-37C4-494C-9154-59A68594BB2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582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DA501DF-D90F-4AFA-9C17-54F04DB1F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C0E78948-0DDB-43E2-A6A2-B756736D4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FF3A3-8392-41AA-B288-3B57947CF520}" type="datetimeFigureOut">
              <a:rPr lang="hu-HU" smtClean="0"/>
              <a:t>2026. 06. 10.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1826E471-5DDE-4320-8DE5-26609A204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9666EE4F-2082-4CCF-8496-4EEFFB9C5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67C13-37C4-494C-9154-59A68594BB2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7274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95DA668F-6612-4D11-A5EF-AC98B75D3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FF3A3-8392-41AA-B288-3B57947CF520}" type="datetimeFigureOut">
              <a:rPr lang="hu-HU" smtClean="0"/>
              <a:t>2026. 06. 10.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5918A00E-6AE7-449F-A7ED-1A08C84B7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1064D9B2-E634-446B-B07B-6E4A723AE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67C13-37C4-494C-9154-59A68594BB2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2438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7DFB691-5AC7-4F0C-930C-764E93AF0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9C59E49-B3F1-4880-84A2-C5DBBB1DD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9511FE75-46B7-47D0-8526-478E993C24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BD910CB0-8CB1-42EC-B4E1-3C9844A23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FF3A3-8392-41AA-B288-3B57947CF520}" type="datetimeFigureOut">
              <a:rPr lang="hu-HU" smtClean="0"/>
              <a:t>2026. 06. 10.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52BD65BE-89C2-4668-9AFF-659D06018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A4306E1E-843C-4A88-BA18-7A4351599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67C13-37C4-494C-9154-59A68594BB2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31991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49AC29A-F53E-4E1A-ADB7-8515F572B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58A53E37-69EF-43AF-B92F-D672DA0C1D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F739A9E4-EF1E-4CDE-B5AE-91E8E46CCB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0117D24-D4BD-4BFB-81F5-36EA13F5F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FF3A3-8392-41AA-B288-3B57947CF520}" type="datetimeFigureOut">
              <a:rPr lang="hu-HU" smtClean="0"/>
              <a:t>2026. 06. 10.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ACD5319D-4292-47C7-B8F2-2D185DD2B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A91BF345-A241-4F13-AD00-2BC249B7C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67C13-37C4-494C-9154-59A68594BB2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9823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0FF7D034-0683-4D1A-A0CC-E0767D313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30FA032-8539-4B21-AB4C-69B265CE6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353F369-6AAF-4210-AC27-ED308224E0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FF3A3-8392-41AA-B288-3B57947CF520}" type="datetimeFigureOut">
              <a:rPr lang="hu-HU" smtClean="0"/>
              <a:t>2026. 06. 10.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25FF604-9159-4EE4-BC12-70F09F6836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81F0B71-7821-486C-B38E-D89AAABE9B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67C13-37C4-494C-9154-59A68594BB2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9408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F57E1C4C-C251-4FAD-8847-91D7B6E8A439}"/>
              </a:ext>
            </a:extLst>
          </p:cNvPr>
          <p:cNvSpPr txBox="1">
            <a:spLocks/>
          </p:cNvSpPr>
          <p:nvPr/>
        </p:nvSpPr>
        <p:spPr>
          <a:xfrm>
            <a:off x="-354496" y="1908313"/>
            <a:ext cx="9144000" cy="1818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7200" b="1" dirty="0"/>
              <a:t>Zöld-kék infrastruktúra </a:t>
            </a:r>
            <a:endParaRPr lang="hu-HU" sz="7200" b="1" dirty="0" smtClean="0"/>
          </a:p>
          <a:p>
            <a:r>
              <a:rPr lang="hu-HU" sz="7200" b="1" dirty="0" smtClean="0"/>
              <a:t>fejlesztések </a:t>
            </a:r>
            <a:endParaRPr lang="hu-HU" sz="7200" dirty="0">
              <a:latin typeface="Bahnschrift" panose="020B0502040204020203" pitchFamily="34" charset="0"/>
            </a:endParaRPr>
          </a:p>
          <a:p>
            <a:r>
              <a:rPr lang="hu-HU" sz="7000" b="1" dirty="0" smtClean="0">
                <a:latin typeface="Bahnschrift" panose="020B0502040204020203" pitchFamily="34" charset="0"/>
              </a:rPr>
              <a:t>Pilisborosjenőn</a:t>
            </a:r>
            <a:endParaRPr lang="hu-HU" sz="7000" b="1" dirty="0">
              <a:latin typeface="Bahnschrift" panose="020B0502040204020203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568" y="1908313"/>
            <a:ext cx="2346965" cy="2462789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812868" y="3864519"/>
            <a:ext cx="7323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Lakossági fórum 2026.06.10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13536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B18C30F7-852A-43BE-84D9-DC369A063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hu-HU" dirty="0"/>
              <a:t>TOP Plusz </a:t>
            </a:r>
            <a:r>
              <a:rPr lang="hu-HU" b="1" i="1" dirty="0" smtClean="0"/>
              <a:t>ÉLHETŐ TELEPÜLÉSEK</a:t>
            </a:r>
            <a:endParaRPr lang="hu-HU" b="1" i="1" dirty="0">
              <a:latin typeface="Bahnschrift" panose="020B0502040204020203" pitchFamily="34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838200" y="1454333"/>
            <a:ext cx="1015419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hu-HU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 dirty="0" smtClean="0"/>
              <a:t>Települési </a:t>
            </a:r>
            <a:r>
              <a:rPr lang="hu-HU" sz="2200" dirty="0"/>
              <a:t>Vízgazdálkodási </a:t>
            </a:r>
            <a:r>
              <a:rPr lang="hu-HU" sz="2200" dirty="0" smtClean="0"/>
              <a:t>Terv (ITVT) készítése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 dirty="0" smtClean="0"/>
              <a:t>Ezüsthegyi </a:t>
            </a:r>
            <a:r>
              <a:rPr lang="hu-HU" sz="2200" dirty="0"/>
              <a:t>úttól a </a:t>
            </a:r>
            <a:r>
              <a:rPr lang="hu-HU" sz="2200" dirty="0" err="1"/>
              <a:t>Lazaretig</a:t>
            </a:r>
            <a:r>
              <a:rPr lang="hu-HU" sz="2200" dirty="0"/>
              <a:t> vezető, esőkertekkel tagolt, a vízvisszatartást szem előtt tartó </a:t>
            </a:r>
            <a:r>
              <a:rPr lang="hu-HU" sz="2200" dirty="0" smtClean="0"/>
              <a:t>övárok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 dirty="0" smtClean="0"/>
              <a:t>Csillapító </a:t>
            </a:r>
            <a:r>
              <a:rPr lang="hu-HU" sz="2200" dirty="0"/>
              <a:t>tározóval ellátott Tücsök utcai vízelvezető </a:t>
            </a:r>
            <a:r>
              <a:rPr lang="hu-HU" sz="2200" dirty="0" smtClean="0"/>
              <a:t>rendszer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 dirty="0"/>
              <a:t>Szent Donát utca felső 180 fm-ének </a:t>
            </a:r>
            <a:r>
              <a:rPr lang="hu-HU" sz="2200" dirty="0" smtClean="0"/>
              <a:t>burkolatfelújítása, esőkertek, csapadékvíz bekötése a Mózer árokba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 dirty="0" smtClean="0"/>
              <a:t>Forrás: 299,97M Ft</a:t>
            </a:r>
            <a:endParaRPr lang="hu-HU" sz="2200" dirty="0"/>
          </a:p>
        </p:txBody>
      </p:sp>
    </p:spTree>
    <p:extLst>
      <p:ext uri="{BB962C8B-B14F-4D97-AF65-F5344CB8AC3E}">
        <p14:creationId xmlns:p14="http://schemas.microsoft.com/office/powerpoint/2010/main" val="158116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B18C30F7-852A-43BE-84D9-DC369A063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hu-HU" dirty="0"/>
              <a:t>TOP Plusz </a:t>
            </a:r>
            <a:r>
              <a:rPr lang="hu-HU" b="1" i="1" dirty="0" smtClean="0"/>
              <a:t>ÉLHETŐ TELEPÜLÉSEK</a:t>
            </a:r>
            <a:endParaRPr lang="hu-HU" b="1" i="1" dirty="0">
              <a:latin typeface="Bahnschrift" panose="020B0502040204020203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1" t="2174" r="18310" b="-331"/>
          <a:stretch/>
        </p:blipFill>
        <p:spPr>
          <a:xfrm>
            <a:off x="838200" y="1499591"/>
            <a:ext cx="5196593" cy="4569917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6" t="-639" r="18053" b="-302"/>
          <a:stretch/>
        </p:blipFill>
        <p:spPr>
          <a:xfrm>
            <a:off x="6448426" y="1470719"/>
            <a:ext cx="4905374" cy="459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047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B18C30F7-852A-43BE-84D9-DC369A063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hu-HU" dirty="0" err="1" smtClean="0"/>
              <a:t>Interreg</a:t>
            </a:r>
            <a:r>
              <a:rPr lang="hu-HU" dirty="0" smtClean="0"/>
              <a:t> </a:t>
            </a:r>
            <a:r>
              <a:rPr lang="hu-HU" dirty="0"/>
              <a:t>HUSK </a:t>
            </a:r>
            <a:r>
              <a:rPr lang="hu-HU" b="1" i="1" dirty="0"/>
              <a:t>MOUNT GREENFRA</a:t>
            </a:r>
            <a:r>
              <a:rPr lang="hu-HU" dirty="0"/>
              <a:t> 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838200" y="1436916"/>
            <a:ext cx="1015419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/>
              <a:t>A </a:t>
            </a:r>
            <a:r>
              <a:rPr lang="hu-HU" sz="2000" dirty="0"/>
              <a:t>t</a:t>
            </a:r>
            <a:r>
              <a:rPr lang="hu-HU" sz="2000" dirty="0" smtClean="0"/>
              <a:t>eljes </a:t>
            </a:r>
            <a:r>
              <a:rPr lang="hu-HU" sz="2000" dirty="0"/>
              <a:t>település </a:t>
            </a:r>
            <a:r>
              <a:rPr lang="hu-HU" sz="2000" dirty="0" err="1"/>
              <a:t>LiDAR</a:t>
            </a:r>
            <a:r>
              <a:rPr lang="hu-HU" sz="2000" dirty="0"/>
              <a:t> (lézer alapú távérzékelés) technológiás </a:t>
            </a:r>
            <a:r>
              <a:rPr lang="hu-HU" sz="2000" dirty="0" smtClean="0"/>
              <a:t>felmérése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err="1" smtClean="0"/>
              <a:t>LiDAR</a:t>
            </a:r>
            <a:r>
              <a:rPr lang="hu-HU" sz="2000" dirty="0" smtClean="0"/>
              <a:t> alapú tetőkataszter </a:t>
            </a:r>
            <a:r>
              <a:rPr lang="hu-HU" sz="2000" dirty="0"/>
              <a:t>és csapadékvíz gazdálkodási </a:t>
            </a:r>
            <a:r>
              <a:rPr lang="hu-HU" sz="2000" dirty="0" smtClean="0"/>
              <a:t>terv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/>
              <a:t>Forrás </a:t>
            </a:r>
            <a:r>
              <a:rPr lang="hu-HU" sz="2000" dirty="0" err="1"/>
              <a:t>újrafoglalás</a:t>
            </a:r>
            <a:r>
              <a:rPr lang="hu-HU" sz="2000" dirty="0"/>
              <a:t> lehetőségeinek </a:t>
            </a:r>
            <a:r>
              <a:rPr lang="hu-HU" sz="2000" dirty="0" smtClean="0"/>
              <a:t>vizsgálata</a:t>
            </a:r>
            <a:endParaRPr lang="hu-HU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/>
              <a:t>Iskolai programok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/>
              <a:t>Tervezés munkák: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000" dirty="0" err="1" smtClean="0"/>
              <a:t>Trunk</a:t>
            </a:r>
            <a:r>
              <a:rPr lang="hu-HU" sz="2000" dirty="0" smtClean="0"/>
              <a:t> </a:t>
            </a:r>
            <a:r>
              <a:rPr lang="hu-HU" sz="2000" dirty="0"/>
              <a:t>híd </a:t>
            </a:r>
            <a:r>
              <a:rPr lang="hu-HU" sz="2000" dirty="0" smtClean="0"/>
              <a:t>környéki </a:t>
            </a:r>
            <a:r>
              <a:rPr lang="hu-HU" sz="2000" dirty="0"/>
              <a:t>a patakmeder </a:t>
            </a:r>
            <a:r>
              <a:rPr lang="hu-HU" sz="2000" dirty="0" smtClean="0"/>
              <a:t>stabilizáció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000" dirty="0" smtClean="0"/>
              <a:t>Mózer </a:t>
            </a:r>
            <a:r>
              <a:rPr lang="hu-HU" sz="2000" dirty="0"/>
              <a:t>árok </a:t>
            </a:r>
            <a:r>
              <a:rPr lang="hu-HU" sz="2000" dirty="0" smtClean="0"/>
              <a:t>rendezése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000" dirty="0" smtClean="0"/>
              <a:t>Lovardai </a:t>
            </a:r>
            <a:r>
              <a:rPr lang="hu-HU" sz="2000" dirty="0"/>
              <a:t>árok esőkertté </a:t>
            </a:r>
            <a:r>
              <a:rPr lang="hu-HU" sz="2000" dirty="0" smtClean="0"/>
              <a:t>alakítása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000" dirty="0" smtClean="0"/>
              <a:t>Fő </a:t>
            </a:r>
            <a:r>
              <a:rPr lang="hu-HU" sz="2000" dirty="0"/>
              <a:t>út Petőfi és Lovarda utca közötti szakaszán található árokszakasz </a:t>
            </a:r>
            <a:r>
              <a:rPr lang="hu-HU" sz="2000" dirty="0" smtClean="0"/>
              <a:t>rendezése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u-HU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/>
              <a:t>Kivitelezési </a:t>
            </a:r>
            <a:r>
              <a:rPr lang="hu-HU" sz="2000" dirty="0" smtClean="0"/>
              <a:t>munkák: </a:t>
            </a:r>
            <a:endParaRPr lang="hu-HU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000" dirty="0"/>
              <a:t>Mózer </a:t>
            </a:r>
            <a:r>
              <a:rPr lang="hu-HU" sz="2000" dirty="0" smtClean="0"/>
              <a:t>árok Patak utcai szakaszának tisztítása és mederalakítása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000" dirty="0" smtClean="0"/>
              <a:t>Mózer árok alsó szakaszának rendezése, bekötése a Lovardai árokba, Lovardai árok kivitelezése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u-HU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/>
              <a:t>Forrás: </a:t>
            </a:r>
            <a:r>
              <a:rPr lang="hu-HU" sz="2000" dirty="0"/>
              <a:t>175.422 </a:t>
            </a:r>
            <a:r>
              <a:rPr lang="hu-HU" sz="2000" dirty="0" smtClean="0"/>
              <a:t>EUR (~62,3 M Ft)</a:t>
            </a:r>
            <a:endParaRPr lang="hu-HU" sz="2000" dirty="0"/>
          </a:p>
          <a:p>
            <a:endParaRPr lang="hu-HU" sz="2000" dirty="0" smtClean="0"/>
          </a:p>
        </p:txBody>
      </p:sp>
    </p:spTree>
    <p:extLst>
      <p:ext uri="{BB962C8B-B14F-4D97-AF65-F5344CB8AC3E}">
        <p14:creationId xmlns:p14="http://schemas.microsoft.com/office/powerpoint/2010/main" val="2066153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B18C30F7-852A-43BE-84D9-DC369A063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hu-HU" dirty="0" err="1" smtClean="0"/>
              <a:t>Interreg</a:t>
            </a:r>
            <a:r>
              <a:rPr lang="hu-HU" dirty="0" smtClean="0"/>
              <a:t> </a:t>
            </a:r>
            <a:r>
              <a:rPr lang="hu-HU" dirty="0"/>
              <a:t>HUSK </a:t>
            </a:r>
            <a:r>
              <a:rPr lang="hu-HU" b="1" i="1" dirty="0"/>
              <a:t>MOUNT GREENFRA</a:t>
            </a:r>
            <a:r>
              <a:rPr lang="hu-HU" dirty="0"/>
              <a:t> 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1260526"/>
            <a:ext cx="11639550" cy="501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36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B18C30F7-852A-43BE-84D9-DC369A063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hu-HU" dirty="0" err="1" smtClean="0"/>
              <a:t>Interreg</a:t>
            </a:r>
            <a:r>
              <a:rPr lang="hu-HU" dirty="0" smtClean="0"/>
              <a:t> </a:t>
            </a:r>
            <a:r>
              <a:rPr lang="hu-HU" dirty="0"/>
              <a:t>HUSK </a:t>
            </a:r>
            <a:r>
              <a:rPr lang="hu-HU" b="1" i="1" dirty="0"/>
              <a:t>MOUNT GREENFRA</a:t>
            </a:r>
            <a:r>
              <a:rPr lang="hu-HU" dirty="0"/>
              <a:t> 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7" t="-119" r="35437" b="74"/>
          <a:stretch/>
        </p:blipFill>
        <p:spPr>
          <a:xfrm>
            <a:off x="3581400" y="1445533"/>
            <a:ext cx="5029200" cy="476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723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03F875D-DCD7-4BA5-8611-055071EAC1AD}"/>
              </a:ext>
            </a:extLst>
          </p:cNvPr>
          <p:cNvSpPr txBox="1">
            <a:spLocks/>
          </p:cNvSpPr>
          <p:nvPr/>
        </p:nvSpPr>
        <p:spPr>
          <a:xfrm>
            <a:off x="-354496" y="2197411"/>
            <a:ext cx="9144000" cy="145263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hu-HU" sz="7000" b="1" dirty="0">
              <a:latin typeface="Bahnschrift" panose="020B0502040204020203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2045804" y="2508227"/>
            <a:ext cx="6743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dirty="0" smtClean="0"/>
              <a:t>Köszönöm a figyelmet!</a:t>
            </a:r>
            <a:endParaRPr lang="hu-HU" sz="4800" dirty="0"/>
          </a:p>
        </p:txBody>
      </p:sp>
    </p:spTree>
    <p:extLst>
      <p:ext uri="{BB962C8B-B14F-4D97-AF65-F5344CB8AC3E}">
        <p14:creationId xmlns:p14="http://schemas.microsoft.com/office/powerpoint/2010/main" val="14603746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</TotalTime>
  <Words>164</Words>
  <Application>Microsoft Office PowerPoint</Application>
  <PresentationFormat>Szélesvásznú</PresentationFormat>
  <Paragraphs>32</Paragraphs>
  <Slides>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2" baseType="lpstr">
      <vt:lpstr>Arial</vt:lpstr>
      <vt:lpstr>Bahnschrift</vt:lpstr>
      <vt:lpstr>Calibri</vt:lpstr>
      <vt:lpstr>Calibri Light</vt:lpstr>
      <vt:lpstr>Office-téma</vt:lpstr>
      <vt:lpstr>PowerPoint-bemutató</vt:lpstr>
      <vt:lpstr>TOP Plusz ÉLHETŐ TELEPÜLÉSEK</vt:lpstr>
      <vt:lpstr>TOP Plusz ÉLHETŐ TELEPÜLÉSEK</vt:lpstr>
      <vt:lpstr>Interreg HUSK MOUNT GREENFRA </vt:lpstr>
      <vt:lpstr>Interreg HUSK MOUNT GREENFRA </vt:lpstr>
      <vt:lpstr>Interreg HUSK MOUNT GREENFRA 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Noémi</dc:creator>
  <cp:lastModifiedBy>Bence</cp:lastModifiedBy>
  <cp:revision>15</cp:revision>
  <dcterms:created xsi:type="dcterms:W3CDTF">2025-01-17T07:46:04Z</dcterms:created>
  <dcterms:modified xsi:type="dcterms:W3CDTF">2026-06-10T14:47:05Z</dcterms:modified>
</cp:coreProperties>
</file>